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65" r:id="rId2"/>
    <p:sldId id="262" r:id="rId3"/>
    <p:sldId id="264"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Lst>
  <p:sldSz cx="12192000" cy="6858000"/>
  <p:notesSz cx="6858000" cy="9144000"/>
  <p:defaultText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CA7"/>
    <a:srgbClr val="008CCF"/>
    <a:srgbClr val="00B0EF"/>
    <a:srgbClr val="78C2E5"/>
    <a:srgbClr val="00A0EA"/>
    <a:srgbClr val="F9C158"/>
    <a:srgbClr val="EB470C"/>
    <a:srgbClr val="F7AB00"/>
    <a:srgbClr val="E4007F"/>
    <a:srgbClr val="E181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8"/>
    <p:restoredTop sz="94694"/>
  </p:normalViewPr>
  <p:slideViewPr>
    <p:cSldViewPr snapToGrid="0">
      <p:cViewPr varScale="1">
        <p:scale>
          <a:sx n="102" d="100"/>
          <a:sy n="102" d="100"/>
        </p:scale>
        <p:origin x="100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ore-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D2F4E-E288-1B4D-AD06-B0AF4C8AFEE3}" type="datetimeFigureOut">
              <a:rPr kumimoji="1" lang="ko-Kore-KR" altLang="en-US" smtClean="0"/>
              <a:t>08/23/2024</a:t>
            </a:fld>
            <a:endParaRPr kumimoji="1" lang="ko-Kore-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ore-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ore-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D0A04-ED66-3B4F-BF7E-72C73561D30F}" type="slidenum">
              <a:rPr kumimoji="1" lang="ko-Kore-KR" altLang="en-US" smtClean="0"/>
              <a:t>‹#›</a:t>
            </a:fld>
            <a:endParaRPr kumimoji="1" lang="ko-Kore-KR" altLang="en-US"/>
          </a:p>
        </p:txBody>
      </p:sp>
    </p:spTree>
    <p:extLst>
      <p:ext uri="{BB962C8B-B14F-4D97-AF65-F5344CB8AC3E}">
        <p14:creationId xmlns:p14="http://schemas.microsoft.com/office/powerpoint/2010/main" val="1514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DE1E915-E78B-1D41-51F1-4E6833C4FD14}"/>
              </a:ext>
            </a:extLst>
          </p:cNvPr>
          <p:cNvSpPr>
            <a:spLocks noGrp="1"/>
          </p:cNvSpPr>
          <p:nvPr>
            <p:ph type="ctrTitle"/>
          </p:nvPr>
        </p:nvSpPr>
        <p:spPr>
          <a:xfrm>
            <a:off x="1524000" y="1122363"/>
            <a:ext cx="9144000" cy="2387600"/>
          </a:xfrm>
        </p:spPr>
        <p:txBody>
          <a:bodyPr anchor="b"/>
          <a:lstStyle>
            <a:lvl1pPr algn="ctr">
              <a:defRPr sz="6000"/>
            </a:lvl1pPr>
          </a:lstStyle>
          <a:p>
            <a:r>
              <a:rPr kumimoji="1" lang="ko-KR" altLang="en-US"/>
              <a:t>마스터 제목 스타일 편집</a:t>
            </a:r>
            <a:endParaRPr kumimoji="1" lang="ko-Kore-KR" altLang="en-US"/>
          </a:p>
        </p:txBody>
      </p:sp>
      <p:sp>
        <p:nvSpPr>
          <p:cNvPr id="3" name="부제목 2">
            <a:extLst>
              <a:ext uri="{FF2B5EF4-FFF2-40B4-BE49-F238E27FC236}">
                <a16:creationId xmlns:a16="http://schemas.microsoft.com/office/drawing/2014/main" id="{F7CAFC0E-2008-B0DB-5C3F-02F80F642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ko-KR" altLang="en-US"/>
              <a:t>클릭하여 마스터 부제목 스타일 편집</a:t>
            </a:r>
            <a:endParaRPr kumimoji="1" lang="ko-Kore-KR" altLang="en-US"/>
          </a:p>
        </p:txBody>
      </p:sp>
      <p:sp>
        <p:nvSpPr>
          <p:cNvPr id="4" name="날짜 개체 틀 3">
            <a:extLst>
              <a:ext uri="{FF2B5EF4-FFF2-40B4-BE49-F238E27FC236}">
                <a16:creationId xmlns:a16="http://schemas.microsoft.com/office/drawing/2014/main" id="{941C8CDC-F694-BD41-E38D-5D85CC204371}"/>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5" name="바닥글 개체 틀 4">
            <a:extLst>
              <a:ext uri="{FF2B5EF4-FFF2-40B4-BE49-F238E27FC236}">
                <a16:creationId xmlns:a16="http://schemas.microsoft.com/office/drawing/2014/main" id="{93EFBB29-E8CA-680F-F5F1-74E85741A5B3}"/>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1E5A34E7-0094-7109-3C55-810D59A98431}"/>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556455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90847A-6CD2-B19F-ECC2-C7AF5796D4DA}"/>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5D420156-9A29-5C76-1798-C320825817E9}"/>
              </a:ext>
            </a:extLst>
          </p:cNvPr>
          <p:cNvSpPr>
            <a:spLocks noGrp="1"/>
          </p:cNvSpPr>
          <p:nvPr>
            <p:ph type="body" orient="vert" idx="1"/>
          </p:nvPr>
        </p:nvSpPr>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B2702C51-E481-1422-1754-67EAEA16F451}"/>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5" name="바닥글 개체 틀 4">
            <a:extLst>
              <a:ext uri="{FF2B5EF4-FFF2-40B4-BE49-F238E27FC236}">
                <a16:creationId xmlns:a16="http://schemas.microsoft.com/office/drawing/2014/main" id="{F95A2E13-84CD-9A6A-BA02-5601B7AC1A8C}"/>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5907B87-DE5D-AF6C-8834-0BE573B54ABC}"/>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5797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E266527-915A-BB9C-3B29-B4E0D055A550}"/>
              </a:ext>
            </a:extLst>
          </p:cNvPr>
          <p:cNvSpPr>
            <a:spLocks noGrp="1"/>
          </p:cNvSpPr>
          <p:nvPr>
            <p:ph type="title" orient="vert"/>
          </p:nvPr>
        </p:nvSpPr>
        <p:spPr>
          <a:xfrm>
            <a:off x="8724900" y="365125"/>
            <a:ext cx="2628900" cy="5811838"/>
          </a:xfrm>
        </p:spPr>
        <p:txBody>
          <a:bodyPr vert="eaVert"/>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3698D9CC-9F20-4D75-C32E-E6C2846B3026}"/>
              </a:ext>
            </a:extLst>
          </p:cNvPr>
          <p:cNvSpPr>
            <a:spLocks noGrp="1"/>
          </p:cNvSpPr>
          <p:nvPr>
            <p:ph type="body" orient="vert" idx="1"/>
          </p:nvPr>
        </p:nvSpPr>
        <p:spPr>
          <a:xfrm>
            <a:off x="838200" y="365125"/>
            <a:ext cx="7734300" cy="5811838"/>
          </a:xfrm>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D3A6C21D-5EA7-724F-DCD5-AA1E042CE8D6}"/>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5" name="바닥글 개체 틀 4">
            <a:extLst>
              <a:ext uri="{FF2B5EF4-FFF2-40B4-BE49-F238E27FC236}">
                <a16:creationId xmlns:a16="http://schemas.microsoft.com/office/drawing/2014/main" id="{E3F37ED4-F0F8-640F-D954-35D1E5D0A76D}"/>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0B14A9F0-31A6-A099-5CE5-969869798003}"/>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96536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91651F-ABD7-C011-88A5-87853BF99DAD}"/>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F34BE412-C092-B2C3-21BF-AE9B260FB947}"/>
              </a:ext>
            </a:extLst>
          </p:cNvPr>
          <p:cNvSpPr>
            <a:spLocks noGrp="1"/>
          </p:cNvSpPr>
          <p:nvPr>
            <p:ph idx="1"/>
          </p:nvPr>
        </p:nvSpPr>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0723188E-AF77-77BF-CDC4-5D8E3B49D0AA}"/>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5" name="바닥글 개체 틀 4">
            <a:extLst>
              <a:ext uri="{FF2B5EF4-FFF2-40B4-BE49-F238E27FC236}">
                <a16:creationId xmlns:a16="http://schemas.microsoft.com/office/drawing/2014/main" id="{D6D04826-2E2A-CCA2-DEE0-4212F3BC30E9}"/>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57050181-25D9-E76B-3D55-27C09209902A}"/>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725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028726-8340-C9F7-8DF7-99E6A5C5AF75}"/>
              </a:ext>
            </a:extLst>
          </p:cNvPr>
          <p:cNvSpPr>
            <a:spLocks noGrp="1"/>
          </p:cNvSpPr>
          <p:nvPr>
            <p:ph type="title"/>
          </p:nvPr>
        </p:nvSpPr>
        <p:spPr>
          <a:xfrm>
            <a:off x="831850" y="1709738"/>
            <a:ext cx="10515600" cy="2852737"/>
          </a:xfrm>
        </p:spPr>
        <p:txBody>
          <a:bodyPr anchor="b"/>
          <a:lstStyle>
            <a:lvl1pPr>
              <a:defRPr sz="6000"/>
            </a:lvl1p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744AB124-17D4-8D3B-E5E8-97CDB42849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ko-KR" altLang="en-US"/>
              <a:t>마스터 텍스트 스타일을 편집하려면 클릭</a:t>
            </a:r>
          </a:p>
        </p:txBody>
      </p:sp>
      <p:sp>
        <p:nvSpPr>
          <p:cNvPr id="4" name="날짜 개체 틀 3">
            <a:extLst>
              <a:ext uri="{FF2B5EF4-FFF2-40B4-BE49-F238E27FC236}">
                <a16:creationId xmlns:a16="http://schemas.microsoft.com/office/drawing/2014/main" id="{A20DC5F8-BF24-9698-640F-89D884F4DE98}"/>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5" name="바닥글 개체 틀 4">
            <a:extLst>
              <a:ext uri="{FF2B5EF4-FFF2-40B4-BE49-F238E27FC236}">
                <a16:creationId xmlns:a16="http://schemas.microsoft.com/office/drawing/2014/main" id="{8A0C94C6-C989-0087-1563-FE62AC0F205F}"/>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7261B56-BF5B-969E-1F73-50496E566E2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3088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9DD3C6-60B8-216D-599C-CC5FA23AA779}"/>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B550EB85-65E9-C185-4ADC-149D5C519EC3}"/>
              </a:ext>
            </a:extLst>
          </p:cNvPr>
          <p:cNvSpPr>
            <a:spLocks noGrp="1"/>
          </p:cNvSpPr>
          <p:nvPr>
            <p:ph sz="half" idx="1"/>
          </p:nvPr>
        </p:nvSpPr>
        <p:spPr>
          <a:xfrm>
            <a:off x="838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내용 개체 틀 3">
            <a:extLst>
              <a:ext uri="{FF2B5EF4-FFF2-40B4-BE49-F238E27FC236}">
                <a16:creationId xmlns:a16="http://schemas.microsoft.com/office/drawing/2014/main" id="{5EE72E38-BF84-D2AC-07E6-E30C47BC161E}"/>
              </a:ext>
            </a:extLst>
          </p:cNvPr>
          <p:cNvSpPr>
            <a:spLocks noGrp="1"/>
          </p:cNvSpPr>
          <p:nvPr>
            <p:ph sz="half" idx="2"/>
          </p:nvPr>
        </p:nvSpPr>
        <p:spPr>
          <a:xfrm>
            <a:off x="6172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날짜 개체 틀 4">
            <a:extLst>
              <a:ext uri="{FF2B5EF4-FFF2-40B4-BE49-F238E27FC236}">
                <a16:creationId xmlns:a16="http://schemas.microsoft.com/office/drawing/2014/main" id="{1C4D58EF-CD69-113F-E5BE-617AF71DFECE}"/>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6" name="바닥글 개체 틀 5">
            <a:extLst>
              <a:ext uri="{FF2B5EF4-FFF2-40B4-BE49-F238E27FC236}">
                <a16:creationId xmlns:a16="http://schemas.microsoft.com/office/drawing/2014/main" id="{1B8AEA71-330A-BE54-83BA-662B7FB49FF3}"/>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396C1EF4-F61C-B73D-4D1C-09BB92149B62}"/>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88666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EAEFC6-2069-4625-1C9E-313F8B9E4A8D}"/>
              </a:ext>
            </a:extLst>
          </p:cNvPr>
          <p:cNvSpPr>
            <a:spLocks noGrp="1"/>
          </p:cNvSpPr>
          <p:nvPr>
            <p:ph type="title"/>
          </p:nvPr>
        </p:nvSpPr>
        <p:spPr>
          <a:xfrm>
            <a:off x="839788" y="365125"/>
            <a:ext cx="10515600" cy="1325563"/>
          </a:xfrm>
        </p:spPr>
        <p:txBody>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A8CA215D-67D5-A578-60C7-C96298F958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4" name="내용 개체 틀 3">
            <a:extLst>
              <a:ext uri="{FF2B5EF4-FFF2-40B4-BE49-F238E27FC236}">
                <a16:creationId xmlns:a16="http://schemas.microsoft.com/office/drawing/2014/main" id="{85E32A26-1A11-BB81-7508-17E7724D1C32}"/>
              </a:ext>
            </a:extLst>
          </p:cNvPr>
          <p:cNvSpPr>
            <a:spLocks noGrp="1"/>
          </p:cNvSpPr>
          <p:nvPr>
            <p:ph sz="half" idx="2"/>
          </p:nvPr>
        </p:nvSpPr>
        <p:spPr>
          <a:xfrm>
            <a:off x="839788" y="2505075"/>
            <a:ext cx="5157787"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텍스트 개체 틀 4">
            <a:extLst>
              <a:ext uri="{FF2B5EF4-FFF2-40B4-BE49-F238E27FC236}">
                <a16:creationId xmlns:a16="http://schemas.microsoft.com/office/drawing/2014/main" id="{8FFDC3B6-BCAB-D4FE-84CD-7C67128E4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6" name="내용 개체 틀 5">
            <a:extLst>
              <a:ext uri="{FF2B5EF4-FFF2-40B4-BE49-F238E27FC236}">
                <a16:creationId xmlns:a16="http://schemas.microsoft.com/office/drawing/2014/main" id="{6C178D3A-04D6-1645-D03B-5D40F1F42D80}"/>
              </a:ext>
            </a:extLst>
          </p:cNvPr>
          <p:cNvSpPr>
            <a:spLocks noGrp="1"/>
          </p:cNvSpPr>
          <p:nvPr>
            <p:ph sz="quarter" idx="4"/>
          </p:nvPr>
        </p:nvSpPr>
        <p:spPr>
          <a:xfrm>
            <a:off x="6172200" y="2505075"/>
            <a:ext cx="5183188"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7" name="날짜 개체 틀 6">
            <a:extLst>
              <a:ext uri="{FF2B5EF4-FFF2-40B4-BE49-F238E27FC236}">
                <a16:creationId xmlns:a16="http://schemas.microsoft.com/office/drawing/2014/main" id="{CD4E634A-64FC-EFEC-9CCD-7304C3294B35}"/>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8" name="바닥글 개체 틀 7">
            <a:extLst>
              <a:ext uri="{FF2B5EF4-FFF2-40B4-BE49-F238E27FC236}">
                <a16:creationId xmlns:a16="http://schemas.microsoft.com/office/drawing/2014/main" id="{83BE8C88-084B-64C9-772A-22ADAE758036}"/>
              </a:ext>
            </a:extLst>
          </p:cNvPr>
          <p:cNvSpPr>
            <a:spLocks noGrp="1"/>
          </p:cNvSpPr>
          <p:nvPr>
            <p:ph type="ftr" sz="quarter" idx="11"/>
          </p:nvPr>
        </p:nvSpPr>
        <p:spPr/>
        <p:txBody>
          <a:bodyPr/>
          <a:lstStyle/>
          <a:p>
            <a:endParaRPr kumimoji="1" lang="ko-Kore-KR" altLang="en-US"/>
          </a:p>
        </p:txBody>
      </p:sp>
      <p:sp>
        <p:nvSpPr>
          <p:cNvPr id="9" name="슬라이드 번호 개체 틀 8">
            <a:extLst>
              <a:ext uri="{FF2B5EF4-FFF2-40B4-BE49-F238E27FC236}">
                <a16:creationId xmlns:a16="http://schemas.microsoft.com/office/drawing/2014/main" id="{040F691E-06E4-8DC8-9E06-420BDAF12E7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71917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BF5BD5-0ED8-1AD7-C40D-FD8A34A8CD2E}"/>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날짜 개체 틀 2">
            <a:extLst>
              <a:ext uri="{FF2B5EF4-FFF2-40B4-BE49-F238E27FC236}">
                <a16:creationId xmlns:a16="http://schemas.microsoft.com/office/drawing/2014/main" id="{9A56662F-F6CF-C0F5-3705-C7513B123902}"/>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4" name="바닥글 개체 틀 3">
            <a:extLst>
              <a:ext uri="{FF2B5EF4-FFF2-40B4-BE49-F238E27FC236}">
                <a16:creationId xmlns:a16="http://schemas.microsoft.com/office/drawing/2014/main" id="{211DBAB1-3FC3-5D7F-D99A-213922B077BE}"/>
              </a:ext>
            </a:extLst>
          </p:cNvPr>
          <p:cNvSpPr>
            <a:spLocks noGrp="1"/>
          </p:cNvSpPr>
          <p:nvPr>
            <p:ph type="ftr" sz="quarter" idx="11"/>
          </p:nvPr>
        </p:nvSpPr>
        <p:spPr/>
        <p:txBody>
          <a:bodyPr/>
          <a:lstStyle/>
          <a:p>
            <a:endParaRPr kumimoji="1" lang="ko-Kore-KR" altLang="en-US"/>
          </a:p>
        </p:txBody>
      </p:sp>
      <p:sp>
        <p:nvSpPr>
          <p:cNvPr id="5" name="슬라이드 번호 개체 틀 4">
            <a:extLst>
              <a:ext uri="{FF2B5EF4-FFF2-40B4-BE49-F238E27FC236}">
                <a16:creationId xmlns:a16="http://schemas.microsoft.com/office/drawing/2014/main" id="{8B61F6B3-5A24-189A-9671-7E4A8AE57FD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64072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1F76334-0E7E-F68F-1DFE-6065EB68D067}"/>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3" name="바닥글 개체 틀 2">
            <a:extLst>
              <a:ext uri="{FF2B5EF4-FFF2-40B4-BE49-F238E27FC236}">
                <a16:creationId xmlns:a16="http://schemas.microsoft.com/office/drawing/2014/main" id="{4F113E0F-208B-BB61-55DC-5275A6BE4B71}"/>
              </a:ext>
            </a:extLst>
          </p:cNvPr>
          <p:cNvSpPr>
            <a:spLocks noGrp="1"/>
          </p:cNvSpPr>
          <p:nvPr>
            <p:ph type="ftr" sz="quarter" idx="11"/>
          </p:nvPr>
        </p:nvSpPr>
        <p:spPr/>
        <p:txBody>
          <a:bodyPr/>
          <a:lstStyle/>
          <a:p>
            <a:endParaRPr kumimoji="1" lang="ko-Kore-KR" altLang="en-US"/>
          </a:p>
        </p:txBody>
      </p:sp>
      <p:sp>
        <p:nvSpPr>
          <p:cNvPr id="4" name="슬라이드 번호 개체 틀 3">
            <a:extLst>
              <a:ext uri="{FF2B5EF4-FFF2-40B4-BE49-F238E27FC236}">
                <a16:creationId xmlns:a16="http://schemas.microsoft.com/office/drawing/2014/main" id="{F260E9B5-CAE4-0B83-874A-26B36956107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499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C7C0D9-625E-ED0C-3320-858C14B00725}"/>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D17889EA-9DE1-83D7-9F4F-B50E890C19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텍스트 개체 틀 3">
            <a:extLst>
              <a:ext uri="{FF2B5EF4-FFF2-40B4-BE49-F238E27FC236}">
                <a16:creationId xmlns:a16="http://schemas.microsoft.com/office/drawing/2014/main" id="{1EE0AFDB-1BEA-B0CB-7857-EC4F3A7F3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AF45CF4A-182C-22BB-6DE8-D70BFCB849A4}"/>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6" name="바닥글 개체 틀 5">
            <a:extLst>
              <a:ext uri="{FF2B5EF4-FFF2-40B4-BE49-F238E27FC236}">
                <a16:creationId xmlns:a16="http://schemas.microsoft.com/office/drawing/2014/main" id="{13937FAE-8C07-C831-EB5B-A4A0D933E2B1}"/>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90D05BA8-0A31-055E-9E4C-04CF002FDA06}"/>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6663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CD794B-A2DB-8740-94FB-1D23082990C1}"/>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그림 개체 틀 2">
            <a:extLst>
              <a:ext uri="{FF2B5EF4-FFF2-40B4-BE49-F238E27FC236}">
                <a16:creationId xmlns:a16="http://schemas.microsoft.com/office/drawing/2014/main" id="{96FF4D08-31A5-FDFF-0D3A-456199A1F7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ko-Kore-KR" altLang="en-US"/>
          </a:p>
        </p:txBody>
      </p:sp>
      <p:sp>
        <p:nvSpPr>
          <p:cNvPr id="4" name="텍스트 개체 틀 3">
            <a:extLst>
              <a:ext uri="{FF2B5EF4-FFF2-40B4-BE49-F238E27FC236}">
                <a16:creationId xmlns:a16="http://schemas.microsoft.com/office/drawing/2014/main" id="{C5E0AE38-3FD2-9AB5-DF1D-8725ED3C3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97D70B52-2070-C772-FCAE-6A9592E736AF}"/>
              </a:ext>
            </a:extLst>
          </p:cNvPr>
          <p:cNvSpPr>
            <a:spLocks noGrp="1"/>
          </p:cNvSpPr>
          <p:nvPr>
            <p:ph type="dt" sz="half" idx="10"/>
          </p:nvPr>
        </p:nvSpPr>
        <p:spPr/>
        <p:txBody>
          <a:bodyPr/>
          <a:lstStyle/>
          <a:p>
            <a:fld id="{A33C1C67-1477-2D41-B9FF-193BF5F90065}" type="datetimeFigureOut">
              <a:rPr kumimoji="1" lang="ko-Kore-KR" altLang="en-US" smtClean="0"/>
              <a:t>08/23/2024</a:t>
            </a:fld>
            <a:endParaRPr kumimoji="1" lang="ko-Kore-KR" altLang="en-US"/>
          </a:p>
        </p:txBody>
      </p:sp>
      <p:sp>
        <p:nvSpPr>
          <p:cNvPr id="6" name="바닥글 개체 틀 5">
            <a:extLst>
              <a:ext uri="{FF2B5EF4-FFF2-40B4-BE49-F238E27FC236}">
                <a16:creationId xmlns:a16="http://schemas.microsoft.com/office/drawing/2014/main" id="{AA9E8568-EAC2-E1C5-E118-EAFEFD2DE049}"/>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08F9E1FB-FEE8-2C51-B9BF-CEC8D933C9D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2854108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079C76FD-9F1B-C2DA-2D3E-000C734C2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17AE6F04-B19E-863F-30B3-02C753616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2F2714DE-B4CC-8571-AB2B-72F10781F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3C1C67-1477-2D41-B9FF-193BF5F90065}" type="datetimeFigureOut">
              <a:rPr kumimoji="1" lang="ko-Kore-KR" altLang="en-US" smtClean="0"/>
              <a:t>08/23/2024</a:t>
            </a:fld>
            <a:endParaRPr kumimoji="1" lang="ko-Kore-KR" altLang="en-US"/>
          </a:p>
        </p:txBody>
      </p:sp>
      <p:sp>
        <p:nvSpPr>
          <p:cNvPr id="5" name="바닥글 개체 틀 4">
            <a:extLst>
              <a:ext uri="{FF2B5EF4-FFF2-40B4-BE49-F238E27FC236}">
                <a16:creationId xmlns:a16="http://schemas.microsoft.com/office/drawing/2014/main" id="{638BF536-AB91-B21A-8CA1-4A20BCE42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ko-Kore-KR" altLang="en-US"/>
          </a:p>
        </p:txBody>
      </p:sp>
      <p:sp>
        <p:nvSpPr>
          <p:cNvPr id="6" name="슬라이드 번호 개체 틀 5">
            <a:extLst>
              <a:ext uri="{FF2B5EF4-FFF2-40B4-BE49-F238E27FC236}">
                <a16:creationId xmlns:a16="http://schemas.microsoft.com/office/drawing/2014/main" id="{07BEA3BE-2AAE-3127-43F7-6199BEEE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4025980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직사각형, 스크린샷, 텍스트, 화이트보드이(가) 표시된 사진&#10;&#10;자동 생성된 설명">
            <a:extLst>
              <a:ext uri="{FF2B5EF4-FFF2-40B4-BE49-F238E27FC236}">
                <a16:creationId xmlns:a16="http://schemas.microsoft.com/office/drawing/2014/main" id="{9C88599D-5B9E-85D0-6CFD-B4D2BCA9C6AB}"/>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711200" y="3094373"/>
            <a:ext cx="10540380" cy="1107996"/>
          </a:xfrm>
          <a:prstGeom prst="rect">
            <a:avLst/>
          </a:prstGeom>
          <a:noFill/>
        </p:spPr>
        <p:txBody>
          <a:bodyPr wrap="square" anchor="ctr">
            <a:spAutoFit/>
          </a:bodyPr>
          <a:lstStyle/>
          <a:p>
            <a:pPr algn="ctr"/>
            <a:r>
              <a:rPr lang="en-US" altLang="ko-Kore-KR" sz="6600" b="1" dirty="0">
                <a:latin typeface="Calibri" panose="020F0502020204030204" pitchFamily="34" charset="0"/>
                <a:ea typeface="Noto Sans KR Medium" panose="020B0500000000000000"/>
                <a:cs typeface="Calibri" panose="020F0502020204030204" pitchFamily="34" charset="0"/>
              </a:rPr>
              <a:t>Bonding with Others</a:t>
            </a:r>
          </a:p>
        </p:txBody>
      </p:sp>
      <p:cxnSp>
        <p:nvCxnSpPr>
          <p:cNvPr id="14" name="직선 연결선[R] 13">
            <a:extLst>
              <a:ext uri="{FF2B5EF4-FFF2-40B4-BE49-F238E27FC236}">
                <a16:creationId xmlns:a16="http://schemas.microsoft.com/office/drawing/2014/main" id="{B4C865B4-E4AA-442F-4C76-C8D3D139D429}"/>
              </a:ext>
            </a:extLst>
          </p:cNvPr>
          <p:cNvCxnSpPr>
            <a:cxnSpLocks/>
          </p:cNvCxnSpPr>
          <p:nvPr/>
        </p:nvCxnSpPr>
        <p:spPr>
          <a:xfrm>
            <a:off x="2743200" y="1116000"/>
            <a:ext cx="850838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그림 14">
            <a:extLst>
              <a:ext uri="{FF2B5EF4-FFF2-40B4-BE49-F238E27FC236}">
                <a16:creationId xmlns:a16="http://schemas.microsoft.com/office/drawing/2014/main" id="{900A4511-19B5-32BF-87EF-AF161CA68D76}"/>
              </a:ext>
            </a:extLst>
          </p:cNvPr>
          <p:cNvPicPr>
            <a:picLocks noChangeAspect="1"/>
          </p:cNvPicPr>
          <p:nvPr/>
        </p:nvPicPr>
        <p:blipFill>
          <a:blip r:embed="rId3"/>
          <a:stretch>
            <a:fillRect/>
          </a:stretch>
        </p:blipFill>
        <p:spPr>
          <a:xfrm>
            <a:off x="1425031" y="646013"/>
            <a:ext cx="2032000" cy="469900"/>
          </a:xfrm>
          <a:prstGeom prst="rect">
            <a:avLst/>
          </a:prstGeom>
        </p:spPr>
      </p:pic>
      <p:pic>
        <p:nvPicPr>
          <p:cNvPr id="17" name="그림 16">
            <a:extLst>
              <a:ext uri="{FF2B5EF4-FFF2-40B4-BE49-F238E27FC236}">
                <a16:creationId xmlns:a16="http://schemas.microsoft.com/office/drawing/2014/main" id="{355E5868-0447-F423-6FB0-35C450F9A8D6}"/>
              </a:ext>
            </a:extLst>
          </p:cNvPr>
          <p:cNvPicPr>
            <a:picLocks noChangeAspect="1"/>
          </p:cNvPicPr>
          <p:nvPr/>
        </p:nvPicPr>
        <p:blipFill>
          <a:blip r:embed="rId3"/>
          <a:stretch>
            <a:fillRect/>
          </a:stretch>
        </p:blipFill>
        <p:spPr>
          <a:xfrm flipH="1">
            <a:off x="3395505" y="646013"/>
            <a:ext cx="2031998" cy="469900"/>
          </a:xfrm>
          <a:prstGeom prst="rect">
            <a:avLst/>
          </a:prstGeom>
        </p:spPr>
      </p:pic>
      <p:sp>
        <p:nvSpPr>
          <p:cNvPr id="4" name="TextBox 3">
            <a:extLst>
              <a:ext uri="{FF2B5EF4-FFF2-40B4-BE49-F238E27FC236}">
                <a16:creationId xmlns:a16="http://schemas.microsoft.com/office/drawing/2014/main" id="{B6DFD2CA-7C67-7F52-3C8A-9356DE737E5C}"/>
              </a:ext>
            </a:extLst>
          </p:cNvPr>
          <p:cNvSpPr txBox="1"/>
          <p:nvPr/>
        </p:nvSpPr>
        <p:spPr>
          <a:xfrm>
            <a:off x="1533671" y="697673"/>
            <a:ext cx="4043263" cy="369332"/>
          </a:xfrm>
          <a:prstGeom prst="rect">
            <a:avLst/>
          </a:prstGeom>
          <a:noFill/>
        </p:spPr>
        <p:txBody>
          <a:bodyPr wrap="square" anchor="ctr">
            <a:spAutoFit/>
          </a:bodyPr>
          <a:lstStyle/>
          <a:p>
            <a:r>
              <a:rPr kumimoji="1" lang="en-US" altLang="ko-Kore-KR"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High School </a:t>
            </a:r>
            <a:r>
              <a:rPr kumimoji="1" lang="en-US" altLang="ko-Kore-KR" b="1"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Common English 2 </a:t>
            </a:r>
            <a:r>
              <a:rPr kumimoji="1" lang="en-US" altLang="ko-Kore-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r>
              <a:rPr kumimoji="1" lang="ko-KR" altLang="en-US"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민병천</a:t>
            </a:r>
            <a:r>
              <a:rPr kumimoji="1" lang="en-US" altLang="ko-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endParaRPr kumimoji="1" lang="en-US" altLang="ko-KR"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3" name="TextBox 2">
            <a:extLst>
              <a:ext uri="{FF2B5EF4-FFF2-40B4-BE49-F238E27FC236}">
                <a16:creationId xmlns:a16="http://schemas.microsoft.com/office/drawing/2014/main" id="{D5FFFBC3-CDCD-AF43-D486-68991BDF36D3}"/>
              </a:ext>
            </a:extLst>
          </p:cNvPr>
          <p:cNvSpPr txBox="1"/>
          <p:nvPr/>
        </p:nvSpPr>
        <p:spPr>
          <a:xfrm>
            <a:off x="9030493" y="660666"/>
            <a:ext cx="1921934" cy="461665"/>
          </a:xfrm>
          <a:prstGeom prst="rect">
            <a:avLst/>
          </a:prstGeom>
          <a:noFill/>
        </p:spPr>
        <p:txBody>
          <a:bodyPr wrap="square" anchor="ctr">
            <a:spAutoFit/>
          </a:bodyPr>
          <a:lstStyle/>
          <a:p>
            <a:pPr algn="r"/>
            <a:r>
              <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Lesson </a:t>
            </a:r>
            <a:r>
              <a:rPr lang="en-US" altLang="ko-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1</a:t>
            </a:r>
            <a:endPar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4147583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578592" cy="5539978"/>
          </a:xfrm>
          <a:prstGeom prst="rect">
            <a:avLst/>
          </a:prstGeom>
          <a:noFill/>
        </p:spPr>
        <p:txBody>
          <a:bodyPr wrap="square" lIns="0" tIns="0" rIns="0" bIns="0" anchor="t">
            <a:spAutoFit/>
          </a:bodyPr>
          <a:lstStyle/>
          <a:p>
            <a:pPr>
              <a:lnSpc>
                <a:spcPct val="250000"/>
              </a:lnSpc>
            </a:pP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friend shared the message and the picture with the local police.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When the local police were informed of the missing hiker, they immediately sent a rescue team.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p.18</a:t>
            </a:r>
          </a:p>
        </p:txBody>
      </p:sp>
    </p:spTree>
    <p:extLst>
      <p:ext uri="{BB962C8B-B14F-4D97-AF65-F5344CB8AC3E}">
        <p14:creationId xmlns:p14="http://schemas.microsoft.com/office/powerpoint/2010/main" val="3001257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Despite searching through the night, they still didn’t have any idea where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was. In the picture, his legs were hanging over the edge of a canyon with rocks and green trees.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p.18</a:t>
            </a:r>
          </a:p>
        </p:txBody>
      </p:sp>
    </p:spTree>
    <p:extLst>
      <p:ext uri="{BB962C8B-B14F-4D97-AF65-F5344CB8AC3E}">
        <p14:creationId xmlns:p14="http://schemas.microsoft.com/office/powerpoint/2010/main" val="494944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903908" cy="5241820"/>
          </a:xfrm>
          <a:prstGeom prst="rect">
            <a:avLst/>
          </a:prstGeom>
          <a:noFill/>
        </p:spPr>
        <p:txBody>
          <a:bodyPr wrap="square" lIns="0" tIns="0" rIns="0" bIns="0" anchor="t">
            <a:spAutoFit/>
          </a:bodyPr>
          <a:lstStyle/>
          <a:p>
            <a:pPr>
              <a:lnSpc>
                <a:spcPct val="250000"/>
              </a:lnSpc>
            </a:pPr>
            <a:r>
              <a:rPr lang="en-US" altLang="ko-Kore-KR" sz="3550" spc="-150" dirty="0">
                <a:latin typeface="Calibri" panose="020F0502020204030204" pitchFamily="34" charset="0"/>
                <a:ea typeface="Noto Sans KR Medium" panose="020B0500000000000000" pitchFamily="34" charset="-128"/>
                <a:cs typeface="Calibri" panose="020F0502020204030204" pitchFamily="34" charset="0"/>
              </a:rPr>
              <a:t>His legs were covered in black ash from the recent forest fires. However, the picture didn’t help the police much because the quality was poor due to the weak signal, and his location settings were turned off. </a:t>
            </a:r>
            <a:endParaRPr lang="en-US" altLang="ko-Kore-KR" sz="355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p.18</a:t>
            </a:r>
          </a:p>
        </p:txBody>
      </p:sp>
    </p:spTree>
    <p:extLst>
      <p:ext uri="{BB962C8B-B14F-4D97-AF65-F5344CB8AC3E}">
        <p14:creationId xmlns:p14="http://schemas.microsoft.com/office/powerpoint/2010/main" val="2695555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578592" cy="5241820"/>
          </a:xfrm>
          <a:prstGeom prst="rect">
            <a:avLst/>
          </a:prstGeom>
          <a:noFill/>
        </p:spPr>
        <p:txBody>
          <a:bodyPr wrap="square" lIns="0" tIns="0" rIns="0" bIns="0" anchor="t">
            <a:spAutoFit/>
          </a:bodyPr>
          <a:lstStyle/>
          <a:p>
            <a:pPr>
              <a:lnSpc>
                <a:spcPct val="250000"/>
              </a:lnSpc>
            </a:pPr>
            <a:r>
              <a:rPr lang="en-US" altLang="ko-Kore-KR" sz="3550" spc="-150" dirty="0">
                <a:latin typeface="Calibri" panose="020F0502020204030204" pitchFamily="34" charset="0"/>
                <a:ea typeface="Noto Sans KR Medium" panose="020B0500000000000000" pitchFamily="34" charset="-128"/>
                <a:cs typeface="Calibri" panose="020F0502020204030204" pitchFamily="34" charset="0"/>
              </a:rPr>
              <a:t>As </a:t>
            </a:r>
            <a:r>
              <a:rPr lang="en-US" altLang="ko-Kore-KR" sz="3550" spc="-150" dirty="0" err="1">
                <a:latin typeface="Calibri" panose="020F0502020204030204" pitchFamily="34" charset="0"/>
                <a:ea typeface="Noto Sans KR Medium" panose="020B0500000000000000" pitchFamily="34" charset="-128"/>
                <a:cs typeface="Calibri" panose="020F0502020204030204" pitchFamily="34" charset="0"/>
              </a:rPr>
              <a:t>Compean</a:t>
            </a:r>
            <a:r>
              <a:rPr lang="en-US" altLang="ko-Kore-KR" sz="3550" spc="-150" dirty="0">
                <a:latin typeface="Calibri" panose="020F0502020204030204" pitchFamily="34" charset="0"/>
                <a:ea typeface="Noto Sans KR Medium" panose="020B0500000000000000" pitchFamily="34" charset="-128"/>
                <a:cs typeface="Calibri" panose="020F0502020204030204" pitchFamily="34" charset="0"/>
              </a:rPr>
              <a:t> had already spent one night in difficult conditions, the police worried about his spending a second night. So they decided to use social media to find out if anyone could find clues in the picture. </a:t>
            </a:r>
            <a:endParaRPr lang="en-US" altLang="ko-Kore-KR" sz="355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p.19</a:t>
            </a:r>
          </a:p>
        </p:txBody>
      </p:sp>
    </p:spTree>
    <p:extLst>
      <p:ext uri="{BB962C8B-B14F-4D97-AF65-F5344CB8AC3E}">
        <p14:creationId xmlns:p14="http://schemas.microsoft.com/office/powerpoint/2010/main" val="417018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They posted the picture and asked if anyone recognized the scenery. The picture shared by the police was seen by a Californian named Ben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Kuo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p.19</a:t>
            </a:r>
          </a:p>
        </p:txBody>
      </p:sp>
    </p:spTree>
    <p:extLst>
      <p:ext uri="{BB962C8B-B14F-4D97-AF65-F5344CB8AC3E}">
        <p14:creationId xmlns:p14="http://schemas.microsoft.com/office/powerpoint/2010/main" val="3373325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One of his hobbies is examining satellite images to track forest fires and informing people of potential dangers.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p.19</a:t>
            </a:r>
          </a:p>
        </p:txBody>
      </p:sp>
    </p:spTree>
    <p:extLst>
      <p:ext uri="{BB962C8B-B14F-4D97-AF65-F5344CB8AC3E}">
        <p14:creationId xmlns:p14="http://schemas.microsoft.com/office/powerpoint/2010/main" val="1449544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 also enjoys determining where pictures were taken and where movies were filmed. When he saw the picture of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he was immediately interested.</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p.19</a:t>
            </a:r>
          </a:p>
        </p:txBody>
      </p:sp>
    </p:spTree>
    <p:extLst>
      <p:ext uri="{BB962C8B-B14F-4D97-AF65-F5344CB8AC3E}">
        <p14:creationId xmlns:p14="http://schemas.microsoft.com/office/powerpoint/2010/main" val="1171481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When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Kuo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saw the black ash on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legs, it reminded him of a recent forest fire. This helped him to infer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approximate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location.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p.19</a:t>
            </a:r>
          </a:p>
        </p:txBody>
      </p:sp>
    </p:spTree>
    <p:extLst>
      <p:ext uri="{BB962C8B-B14F-4D97-AF65-F5344CB8AC3E}">
        <p14:creationId xmlns:p14="http://schemas.microsoft.com/office/powerpoint/2010/main" val="3492123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Kuo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was very familiar with the area because he had tracked the fire before and had checked the features of the area in satellite images.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p.19</a:t>
            </a:r>
          </a:p>
        </p:txBody>
      </p:sp>
    </p:spTree>
    <p:extLst>
      <p:ext uri="{BB962C8B-B14F-4D97-AF65-F5344CB8AC3E}">
        <p14:creationId xmlns:p14="http://schemas.microsoft.com/office/powerpoint/2010/main" val="24440373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From the plants and trees in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picture,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Kuo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guessed that it must be the south side of the mountain. The north side does not have any green valleys like those in the picture.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p.19</a:t>
            </a:r>
          </a:p>
        </p:txBody>
      </p:sp>
    </p:spTree>
    <p:extLst>
      <p:ext uri="{BB962C8B-B14F-4D97-AF65-F5344CB8AC3E}">
        <p14:creationId xmlns:p14="http://schemas.microsoft.com/office/powerpoint/2010/main" val="2113949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직사각형, 스크린샷, 텍스트, 화이트보드이(가) 표시된 사진&#10;&#10;자동 생성된 설명">
            <a:extLst>
              <a:ext uri="{FF2B5EF4-FFF2-40B4-BE49-F238E27FC236}">
                <a16:creationId xmlns:a16="http://schemas.microsoft.com/office/drawing/2014/main" id="{986D7110-9D49-1DAA-4FE1-45547E5FDB12}"/>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1309281" y="614165"/>
            <a:ext cx="8652404" cy="5315622"/>
          </a:xfrm>
          <a:prstGeom prst="rect">
            <a:avLst/>
          </a:prstGeom>
          <a:noFill/>
        </p:spPr>
        <p:txBody>
          <a:bodyPr wrap="square" lIns="0" tIns="0" rIns="0" bIns="0" anchor="t">
            <a:spAutoFit/>
          </a:bodyPr>
          <a:lstStyle/>
          <a:p>
            <a:pPr>
              <a:lnSpc>
                <a:spcPct val="250000"/>
              </a:lnSpc>
            </a:pPr>
            <a:r>
              <a:rPr lang="en-US" altLang="ko-Kore-KR" sz="3600" b="1" spc="-100" dirty="0">
                <a:latin typeface="Calibri" panose="020F0502020204030204" pitchFamily="34" charset="0"/>
                <a:ea typeface="Noto Sans KR Medium" panose="020B0500000000000000" pitchFamily="34" charset="-128"/>
                <a:cs typeface="Calibri" panose="020F0502020204030204" pitchFamily="34" charset="0"/>
              </a:rPr>
              <a:t>Breaking News An Unusual Rescue Effort</a:t>
            </a:r>
          </a:p>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A missing hiker named Rene </a:t>
            </a:r>
            <a:r>
              <a:rPr lang="en-US" altLang="ko-Kore-KR" sz="3600" spc="-100" dirty="0" err="1">
                <a:latin typeface="Calibri" panose="020F0502020204030204" pitchFamily="34" charset="0"/>
                <a:ea typeface="Noto Sans KR Medium" panose="020B0500000000000000" pitchFamily="34" charset="-128"/>
                <a:cs typeface="Calibri" panose="020F0502020204030204" pitchFamily="34" charset="0"/>
              </a:rPr>
              <a:t>Compean</a:t>
            </a: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 was found safe on Tuesday by a rescue team in Angeles National Forest. </a:t>
            </a:r>
            <a:endParaRPr lang="en-US" altLang="ko-Kore-KR" sz="3600" spc="-10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2" name="TextBox 1">
            <a:extLst>
              <a:ext uri="{FF2B5EF4-FFF2-40B4-BE49-F238E27FC236}">
                <a16:creationId xmlns:a16="http://schemas.microsoft.com/office/drawing/2014/main" id="{D70DF7FC-E7EC-CAF0-2EAC-986645E3E71E}"/>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p.17</a:t>
            </a:r>
          </a:p>
        </p:txBody>
      </p:sp>
    </p:spTree>
    <p:extLst>
      <p:ext uri="{BB962C8B-B14F-4D97-AF65-F5344CB8AC3E}">
        <p14:creationId xmlns:p14="http://schemas.microsoft.com/office/powerpoint/2010/main" val="849919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As a final step,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Kuo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compared the view in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picture with more satellite images. Finally, he found a match and provided the police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with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probable location.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p.20</a:t>
            </a:r>
          </a:p>
        </p:txBody>
      </p:sp>
    </p:spTree>
    <p:extLst>
      <p:ext uri="{BB962C8B-B14F-4D97-AF65-F5344CB8AC3E}">
        <p14:creationId xmlns:p14="http://schemas.microsoft.com/office/powerpoint/2010/main" val="22349513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police sent a rescue helicopter to the location and found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less than a mile away from the area indicated by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Kuo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p.20</a:t>
            </a:r>
          </a:p>
        </p:txBody>
      </p:sp>
    </p:spTree>
    <p:extLst>
      <p:ext uri="{BB962C8B-B14F-4D97-AF65-F5344CB8AC3E}">
        <p14:creationId xmlns:p14="http://schemas.microsoft.com/office/powerpoint/2010/main" val="27340173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Thanks to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Kuo’s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unusual skills,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was rescued unharmed. He later thanked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Kuo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on a video call.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p.20</a:t>
            </a:r>
          </a:p>
        </p:txBody>
      </p:sp>
    </p:spTree>
    <p:extLst>
      <p:ext uri="{BB962C8B-B14F-4D97-AF65-F5344CB8AC3E}">
        <p14:creationId xmlns:p14="http://schemas.microsoft.com/office/powerpoint/2010/main" val="17345796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local police are now reminding hikers who hike alone to inform others of their planned route and to always bring a paper map.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p.20</a:t>
            </a:r>
          </a:p>
        </p:txBody>
      </p:sp>
    </p:spTree>
    <p:extLst>
      <p:ext uri="{BB962C8B-B14F-4D97-AF65-F5344CB8AC3E}">
        <p14:creationId xmlns:p14="http://schemas.microsoft.com/office/powerpoint/2010/main" val="23025407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is Marissa Reynolds from LA. Now back to the studio.</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p.20</a:t>
            </a:r>
          </a:p>
        </p:txBody>
      </p:sp>
    </p:spTree>
    <p:extLst>
      <p:ext uri="{BB962C8B-B14F-4D97-AF65-F5344CB8AC3E}">
        <p14:creationId xmlns:p14="http://schemas.microsoft.com/office/powerpoint/2010/main" val="2788180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It turns out that a photo played a key role in saving his life. Let’s go over to Marissa Reynolds for more details on this story. </a:t>
            </a:r>
          </a:p>
          <a:p>
            <a:pPr>
              <a:lnSpc>
                <a:spcPct val="250000"/>
              </a:lnSpc>
            </a:pPr>
            <a:endParaRPr lang="en-US" altLang="ko-Kore-KR" sz="3600" spc="-100" dirty="0">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p.17</a:t>
            </a:r>
          </a:p>
        </p:txBody>
      </p:sp>
    </p:spTree>
    <p:extLst>
      <p:ext uri="{BB962C8B-B14F-4D97-AF65-F5344CB8AC3E}">
        <p14:creationId xmlns:p14="http://schemas.microsoft.com/office/powerpoint/2010/main" val="1345745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Thank you, Thomas. I’m standing here at the entrance of Angeles National Forest. As you just heard, Rene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was recently rescued from this forest.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p.17</a:t>
            </a:r>
          </a:p>
        </p:txBody>
      </p:sp>
    </p:spTree>
    <p:extLst>
      <p:ext uri="{BB962C8B-B14F-4D97-AF65-F5344CB8AC3E}">
        <p14:creationId xmlns:p14="http://schemas.microsoft.com/office/powerpoint/2010/main" val="4289491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631346" cy="5539978"/>
          </a:xfrm>
          <a:prstGeom prst="rect">
            <a:avLst/>
          </a:prstGeom>
          <a:noFill/>
        </p:spPr>
        <p:txBody>
          <a:bodyPr wrap="square" lIns="0" tIns="0" rIns="0" bIns="0" anchor="t">
            <a:spAutoFit/>
          </a:bodyPr>
          <a:lstStyle/>
          <a:p>
            <a:pPr>
              <a:lnSpc>
                <a:spcPct val="250000"/>
              </a:lnSpc>
            </a:pP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an experienced hiker who knew the area well, went on a hike alone on April 12. However, a recent forest fire had destroyed some signs, which caused him to take a wrong turn and get lost.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p.17</a:t>
            </a:r>
          </a:p>
        </p:txBody>
      </p:sp>
    </p:spTree>
    <p:extLst>
      <p:ext uri="{BB962C8B-B14F-4D97-AF65-F5344CB8AC3E}">
        <p14:creationId xmlns:p14="http://schemas.microsoft.com/office/powerpoint/2010/main" val="14905639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 tried shouting for help and even wrote SOS on the ground in case a plane or helicopter passed by. He had planned to hike for only about two hours, but night was coming.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p.17</a:t>
            </a:r>
          </a:p>
        </p:txBody>
      </p:sp>
    </p:spTree>
    <p:extLst>
      <p:ext uri="{BB962C8B-B14F-4D97-AF65-F5344CB8AC3E}">
        <p14:creationId xmlns:p14="http://schemas.microsoft.com/office/powerpoint/2010/main" val="3040687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 started getting very windy and the temperature was dropping quickly.</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p.17</a:t>
            </a:r>
          </a:p>
        </p:txBody>
      </p:sp>
    </p:spTree>
    <p:extLst>
      <p:ext uri="{BB962C8B-B14F-4D97-AF65-F5344CB8AC3E}">
        <p14:creationId xmlns:p14="http://schemas.microsoft.com/office/powerpoint/2010/main" val="2058637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Compean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was deep in the forest, so his cell phone couldn’t get a signal. To make matters worse, its battery was nearly dead. He climbed up to a higher spot and found a weak signal.</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p.18</a:t>
            </a:r>
          </a:p>
        </p:txBody>
      </p:sp>
    </p:spTree>
    <p:extLst>
      <p:ext uri="{BB962C8B-B14F-4D97-AF65-F5344CB8AC3E}">
        <p14:creationId xmlns:p14="http://schemas.microsoft.com/office/powerpoint/2010/main" val="586749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 used the last of his battery to send a text message to his friend. In the message, he said that he was lost and needed help. He also sent a picture to show his surroundings.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p.18</a:t>
            </a:r>
          </a:p>
        </p:txBody>
      </p:sp>
    </p:spTree>
    <p:extLst>
      <p:ext uri="{BB962C8B-B14F-4D97-AF65-F5344CB8AC3E}">
        <p14:creationId xmlns:p14="http://schemas.microsoft.com/office/powerpoint/2010/main" val="2386646667"/>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1873</TotalTime>
  <Words>764</Words>
  <Application>Microsoft Office PowerPoint</Application>
  <PresentationFormat>와이드스크린</PresentationFormat>
  <Paragraphs>53</Paragraphs>
  <Slides>24</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24</vt:i4>
      </vt:variant>
    </vt:vector>
  </HeadingPairs>
  <TitlesOfParts>
    <vt:vector size="30" baseType="lpstr">
      <vt:lpstr>나눔고딕</vt:lpstr>
      <vt:lpstr>Aptos</vt:lpstr>
      <vt:lpstr>Aptos Display</vt:lpstr>
      <vt:lpstr>Arial</vt:lpstr>
      <vt:lpstr>Calibri</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김효민B</dc:creator>
  <cp:lastModifiedBy>이희진</cp:lastModifiedBy>
  <cp:revision>46</cp:revision>
  <dcterms:created xsi:type="dcterms:W3CDTF">2024-07-02T00:56:12Z</dcterms:created>
  <dcterms:modified xsi:type="dcterms:W3CDTF">2024-08-23T07:38:58Z</dcterms:modified>
</cp:coreProperties>
</file>